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Wingdings 2" panose="05020102010507070707" pitchFamily="18" charset="2"/>
      <p:regular r:id="rId24"/>
    </p:embeddedFont>
    <p:embeddedFont>
      <p:font typeface="宋体" panose="02010600030101010101" pitchFamily="2" charset="-122"/>
      <p:regular r:id="rId25"/>
    </p:embeddedFont>
    <p:embeddedFont>
      <p:font typeface="Muli Regular" panose="020B0604020202020204" charset="0"/>
      <p:regular r:id="rId26"/>
      <p:bold r:id="rId27"/>
      <p:italic r:id="rId28"/>
      <p:boldItalic r:id="rId29"/>
    </p:embeddedFont>
    <p:embeddedFont>
      <p:font typeface="黑体" panose="02010609060101010101" pitchFamily="49" charset="-122"/>
      <p:regular r:id="rId30"/>
    </p:embeddedFont>
    <p:embeddedFont>
      <p:font typeface="Economica" panose="020B0604020202020204" charset="0"/>
      <p:regular r:id="rId31"/>
      <p:bold r:id="rId32"/>
      <p:italic r:id="rId33"/>
      <p:boldItalic r:id="rId34"/>
    </p:embeddedFont>
    <p:embeddedFont>
      <p:font typeface="Muli" panose="020B0604020202020204" charset="0"/>
      <p:regular r:id="rId35"/>
      <p:bold r:id="rId36"/>
      <p:italic r:id="rId37"/>
      <p:boldItalic r:id="rId38"/>
    </p:embeddedFont>
    <p:embeddedFont>
      <p:font typeface="Open Sans"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微软雅黑" panose="020B0503020204020204" pitchFamily="34" charset="-122"/>
      <p:regular r:id="rId47"/>
      <p:bold r:id="rId48"/>
    </p:embeddedFont>
    <p:embeddedFont>
      <p:font typeface="等线" panose="02010600030101010101" pitchFamily="2" charset="-122"/>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p:scale>
          <a:sx n="125" d="100"/>
          <a:sy n="125" d="100"/>
        </p:scale>
        <p:origin x="492" y="2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基于数字场景模型的数字孪生仿真</a:t>
            </a: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1"/>
        <p:cNvGrpSpPr/>
        <p:nvPr/>
      </p:nvGrpSpPr>
      <p:grpSpPr>
        <a:xfrm>
          <a:off x="0" y="0"/>
          <a:ext cx="0" cy="0"/>
          <a:chOff x="0" y="0"/>
          <a:chExt cx="0" cy="0"/>
        </a:xfrm>
      </p:grpSpPr>
      <p:sp>
        <p:nvSpPr>
          <p:cNvPr id="12" name="Google Shape;12;g849773c3a5_0_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3" name="Google Shape;13;g849773c3a5_0_4"/>
          <p:cNvSpPr/>
          <p:nvPr/>
        </p:nvSpPr>
        <p:spPr>
          <a:xfrm rot="10800000">
            <a:off x="5318351"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4" name="Google Shape;14;g849773c3a5_0_4"/>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5" name="Google Shape;15;g849773c3a5_0_4"/>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6" name="Google Shape;16;g849773c3a5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26387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2024/6/2</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2024/6/2</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2024/6/2</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96602" y="3920052"/>
            <a:ext cx="156065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02728" y="4466273"/>
            <a:ext cx="2148398"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917851" y="3807170"/>
            <a:ext cx="2298006"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39495" y="4146840"/>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V="1">
            <a:off x="4076927" y="4257008"/>
            <a:ext cx="0" cy="2092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3" y="3434567"/>
            <a:ext cx="10074"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数字世界</a:t>
            </a:r>
            <a:endParaRPr lang="en-US" altLang="zh-CN" b="1"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物理世界</a:t>
            </a:r>
            <a:endParaRPr lang="en-US" altLang="zh-CN" b="1"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34" idx="3"/>
            <a:endCxn id="10" idx="1"/>
          </p:cNvCxnSpPr>
          <p:nvPr/>
        </p:nvCxnSpPr>
        <p:spPr>
          <a:xfrm flipV="1">
            <a:off x="5692530" y="945461"/>
            <a:ext cx="1351643" cy="17532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34" idx="3"/>
            <a:endCxn id="15" idx="1"/>
          </p:cNvCxnSpPr>
          <p:nvPr/>
        </p:nvCxnSpPr>
        <p:spPr>
          <a:xfrm>
            <a:off x="5692528" y="2698693"/>
            <a:ext cx="1422952" cy="99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890226"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外侧通路</a:t>
            </a:r>
            <a:endParaRPr lang="zh-CN" altLang="en-US"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腹内侧通路</a:t>
            </a:r>
            <a:endParaRPr lang="zh-CN" altLang="en-US"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5199</TotalTime>
  <Words>1287</Words>
  <Application>Microsoft Office PowerPoint</Application>
  <PresentationFormat>全屏显示(16:9)</PresentationFormat>
  <Paragraphs>589</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Wingdings 2</vt:lpstr>
      <vt:lpstr>宋体</vt:lpstr>
      <vt:lpstr>Muli Regular</vt:lpstr>
      <vt:lpstr>黑体</vt:lpstr>
      <vt:lpstr>Economica</vt:lpstr>
      <vt:lpstr>Muli</vt:lpstr>
      <vt:lpstr>Times New Roman</vt:lpstr>
      <vt:lpstr>Wingdings</vt:lpstr>
      <vt:lpstr>Open Sans</vt:lpstr>
      <vt:lpstr>Calibri</vt:lpstr>
      <vt:lpstr>微软雅黑</vt:lpstr>
      <vt:lpstr>等线</vt:lpstr>
      <vt:lpstr>Arial</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758</cp:revision>
  <dcterms:created xsi:type="dcterms:W3CDTF">2020-04-29T14:54:23Z</dcterms:created>
  <dcterms:modified xsi:type="dcterms:W3CDTF">2024-06-02T07:56:05Z</dcterms:modified>
</cp:coreProperties>
</file>